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8" r:id="rId2"/>
    <p:sldId id="25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2C43"/>
    <a:srgbClr val="F2F4F6"/>
    <a:srgbClr val="869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1E0463-7149-4DB9-95F4-3D10B41E6BDF}" v="1" dt="2024-10-23T14:59:07.6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484" autoAdjust="0"/>
  </p:normalViewPr>
  <p:slideViewPr>
    <p:cSldViewPr snapToGrid="0">
      <p:cViewPr varScale="1">
        <p:scale>
          <a:sx n="102" d="100"/>
          <a:sy n="102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14262-52FA-4E1E-B243-6386C2D2D031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4EF666-6EAF-45D8-AE31-B1E991DA8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1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76554B84-5510-3A69-63CE-B29A8F602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:notes">
            <a:extLst>
              <a:ext uri="{FF2B5EF4-FFF2-40B4-BE49-F238E27FC236}">
                <a16:creationId xmlns:a16="http://schemas.microsoft.com/office/drawing/2014/main" id="{6F2E200A-055F-646D-2F12-56BD727441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p:notes">
            <a:extLst>
              <a:ext uri="{FF2B5EF4-FFF2-40B4-BE49-F238E27FC236}">
                <a16:creationId xmlns:a16="http://schemas.microsoft.com/office/drawing/2014/main" id="{845230CD-6F43-349D-5CC8-807047BE18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675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546">
            <a:off x="3578191" y="4688384"/>
            <a:ext cx="5035600" cy="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94917" y="1432867"/>
            <a:ext cx="8813200" cy="30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1140535" y="365967"/>
            <a:ext cx="2273600" cy="22736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 rot="-1724259">
            <a:off x="421048" y="2244240"/>
            <a:ext cx="603993" cy="603993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-1722653">
            <a:off x="3150603" y="6500730"/>
            <a:ext cx="582860" cy="58286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 rot="-1723737">
            <a:off x="11315607" y="4518427"/>
            <a:ext cx="1373925" cy="137392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26117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6431733" y="2805967"/>
            <a:ext cx="4772800" cy="6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1"/>
          </p:nvPr>
        </p:nvSpPr>
        <p:spPr>
          <a:xfrm rot="-288">
            <a:off x="6431633" y="3429203"/>
            <a:ext cx="4772800" cy="1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212016" flipH="1">
            <a:off x="4954522" y="-1079665"/>
            <a:ext cx="7780789" cy="314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/>
          <p:nvPr/>
        </p:nvSpPr>
        <p:spPr>
          <a:xfrm flipH="1">
            <a:off x="8173336" y="550000"/>
            <a:ext cx="340000" cy="340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21"/>
          <p:cNvSpPr/>
          <p:nvPr/>
        </p:nvSpPr>
        <p:spPr>
          <a:xfrm flipH="1">
            <a:off x="11970703" y="1372176"/>
            <a:ext cx="368000" cy="36760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21"/>
          <p:cNvSpPr/>
          <p:nvPr/>
        </p:nvSpPr>
        <p:spPr>
          <a:xfrm rot="10800000" flipH="1">
            <a:off x="4425803" y="-946033"/>
            <a:ext cx="1892400" cy="18924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4360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212016">
            <a:off x="-575209" y="-1079665"/>
            <a:ext cx="7780789" cy="31495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3"/>
          <p:cNvSpPr/>
          <p:nvPr/>
        </p:nvSpPr>
        <p:spPr>
          <a:xfrm>
            <a:off x="3646767" y="550000"/>
            <a:ext cx="340000" cy="340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33"/>
          <p:cNvSpPr/>
          <p:nvPr/>
        </p:nvSpPr>
        <p:spPr>
          <a:xfrm>
            <a:off x="8203100" y="5581867"/>
            <a:ext cx="2590800" cy="25908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33"/>
          <p:cNvSpPr/>
          <p:nvPr/>
        </p:nvSpPr>
        <p:spPr>
          <a:xfrm>
            <a:off x="10120900" y="5581967"/>
            <a:ext cx="673200" cy="67280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33"/>
          <p:cNvSpPr/>
          <p:nvPr/>
        </p:nvSpPr>
        <p:spPr>
          <a:xfrm>
            <a:off x="-178600" y="1372176"/>
            <a:ext cx="368000" cy="36760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33"/>
          <p:cNvSpPr/>
          <p:nvPr/>
        </p:nvSpPr>
        <p:spPr>
          <a:xfrm rot="10800000">
            <a:off x="5841900" y="-946033"/>
            <a:ext cx="1892400" cy="18924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33"/>
          <p:cNvSpPr/>
          <p:nvPr/>
        </p:nvSpPr>
        <p:spPr>
          <a:xfrm>
            <a:off x="8012900" y="6693476"/>
            <a:ext cx="368000" cy="36760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8876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4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 rot="6786017" flipH="1">
            <a:off x="-2954173" y="1339827"/>
            <a:ext cx="8996176" cy="43737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34"/>
          <p:cNvGrpSpPr/>
          <p:nvPr/>
        </p:nvGrpSpPr>
        <p:grpSpPr>
          <a:xfrm rot="5400000" flipH="1">
            <a:off x="-788045" y="870170"/>
            <a:ext cx="1976400" cy="2353833"/>
            <a:chOff x="307037" y="4131480"/>
            <a:chExt cx="1482300" cy="1765375"/>
          </a:xfrm>
        </p:grpSpPr>
        <p:sp>
          <p:nvSpPr>
            <p:cNvPr id="330" name="Google Shape;330;p34"/>
            <p:cNvSpPr/>
            <p:nvPr/>
          </p:nvSpPr>
          <p:spPr>
            <a:xfrm>
              <a:off x="307037" y="4414555"/>
              <a:ext cx="1482300" cy="14823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34"/>
            <p:cNvSpPr/>
            <p:nvPr/>
          </p:nvSpPr>
          <p:spPr>
            <a:xfrm rot="3675020">
              <a:off x="522899" y="4201984"/>
              <a:ext cx="394192" cy="39419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32" name="Google Shape;332;p34"/>
          <p:cNvSpPr/>
          <p:nvPr/>
        </p:nvSpPr>
        <p:spPr>
          <a:xfrm rot="3678880">
            <a:off x="11199951" y="1367916"/>
            <a:ext cx="464168" cy="46416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34"/>
          <p:cNvSpPr/>
          <p:nvPr/>
        </p:nvSpPr>
        <p:spPr>
          <a:xfrm rot="3678203">
            <a:off x="11452001" y="1931288"/>
            <a:ext cx="1231225" cy="123122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34"/>
          <p:cNvSpPr/>
          <p:nvPr/>
        </p:nvSpPr>
        <p:spPr>
          <a:xfrm rot="3677995">
            <a:off x="11552295" y="2956924"/>
            <a:ext cx="244885" cy="24488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35" name="Google Shape;335;p34"/>
          <p:cNvGrpSpPr/>
          <p:nvPr/>
        </p:nvGrpSpPr>
        <p:grpSpPr>
          <a:xfrm>
            <a:off x="9962621" y="5501570"/>
            <a:ext cx="1976400" cy="2353833"/>
            <a:chOff x="307037" y="4131480"/>
            <a:chExt cx="1482300" cy="1765375"/>
          </a:xfrm>
        </p:grpSpPr>
        <p:sp>
          <p:nvSpPr>
            <p:cNvPr id="336" name="Google Shape;336;p34"/>
            <p:cNvSpPr/>
            <p:nvPr/>
          </p:nvSpPr>
          <p:spPr>
            <a:xfrm>
              <a:off x="307037" y="4414555"/>
              <a:ext cx="1482300" cy="14823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34"/>
            <p:cNvSpPr/>
            <p:nvPr/>
          </p:nvSpPr>
          <p:spPr>
            <a:xfrm rot="3675020">
              <a:off x="522899" y="4201984"/>
              <a:ext cx="394192" cy="39419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76512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79333"/>
            <a:ext cx="102720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43568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"/>
          <p:cNvSpPr txBox="1">
            <a:spLocks noGrp="1"/>
          </p:cNvSpPr>
          <p:nvPr>
            <p:ph type="ctrTitle"/>
          </p:nvPr>
        </p:nvSpPr>
        <p:spPr>
          <a:xfrm>
            <a:off x="6597575" y="1806073"/>
            <a:ext cx="5519180" cy="135083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4267" b="1" dirty="0">
                <a:latin typeface="Biome" panose="020B0503030204020804" pitchFamily="34" charset="0"/>
                <a:cs typeface="Biome" panose="020B0503030204020804" pitchFamily="34" charset="0"/>
              </a:rPr>
              <a:t>WILDCAT SQUAD</a:t>
            </a:r>
          </a:p>
        </p:txBody>
      </p:sp>
      <p:cxnSp>
        <p:nvCxnSpPr>
          <p:cNvPr id="350" name="Google Shape;350;p38"/>
          <p:cNvCxnSpPr>
            <a:cxnSpLocks/>
          </p:cNvCxnSpPr>
          <p:nvPr/>
        </p:nvCxnSpPr>
        <p:spPr>
          <a:xfrm>
            <a:off x="6829781" y="2907576"/>
            <a:ext cx="5054768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1" name="Google Shape;351;p38"/>
          <p:cNvSpPr/>
          <p:nvPr/>
        </p:nvSpPr>
        <p:spPr>
          <a:xfrm rot="-1724014">
            <a:off x="8797920" y="-135393"/>
            <a:ext cx="312021" cy="312021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349;p38">
            <a:extLst>
              <a:ext uri="{FF2B5EF4-FFF2-40B4-BE49-F238E27FC236}">
                <a16:creationId xmlns:a16="http://schemas.microsoft.com/office/drawing/2014/main" id="{567D7C6E-27BF-046B-2AB7-E49498BF5086}"/>
              </a:ext>
            </a:extLst>
          </p:cNvPr>
          <p:cNvSpPr txBox="1">
            <a:spLocks/>
          </p:cNvSpPr>
          <p:nvPr/>
        </p:nvSpPr>
        <p:spPr>
          <a:xfrm>
            <a:off x="4900693" y="489085"/>
            <a:ext cx="2682963" cy="89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40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defTabSz="1219170">
              <a:buClr>
                <a:srgbClr val="141414"/>
              </a:buClr>
              <a:buSzPts val="1100"/>
            </a:pPr>
            <a:r>
              <a:rPr lang="en-US" sz="1600" kern="0" dirty="0">
                <a:solidFill>
                  <a:srgbClr val="AADDE0"/>
                </a:solidFill>
                <a:latin typeface="Bahnschrift" panose="020B0502040204020203" pitchFamily="34" charset="0"/>
              </a:rPr>
              <a:t>Kansas State University</a:t>
            </a:r>
            <a:endParaRPr lang="en-US" sz="1600" kern="0" dirty="0">
              <a:solidFill>
                <a:srgbClr val="FBFBFB"/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Google Shape;349;p38">
            <a:extLst>
              <a:ext uri="{FF2B5EF4-FFF2-40B4-BE49-F238E27FC236}">
                <a16:creationId xmlns:a16="http://schemas.microsoft.com/office/drawing/2014/main" id="{BC061E57-537D-D42C-4158-D04E02DB4186}"/>
              </a:ext>
            </a:extLst>
          </p:cNvPr>
          <p:cNvSpPr txBox="1">
            <a:spLocks/>
          </p:cNvSpPr>
          <p:nvPr/>
        </p:nvSpPr>
        <p:spPr>
          <a:xfrm>
            <a:off x="3518726" y="1"/>
            <a:ext cx="5223401" cy="89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40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defTabSz="1219170">
              <a:buClr>
                <a:srgbClr val="141414"/>
              </a:buClr>
              <a:buSzPts val="1100"/>
            </a:pPr>
            <a:r>
              <a:rPr lang="en-US" sz="2133" kern="0" dirty="0">
                <a:solidFill>
                  <a:srgbClr val="FBFBFB"/>
                </a:solidFill>
                <a:latin typeface="Bahnschrift" panose="020B0502040204020203" pitchFamily="34" charset="0"/>
              </a:rPr>
              <a:t>2024 TAPS Hackathon</a:t>
            </a:r>
          </a:p>
        </p:txBody>
      </p:sp>
      <p:pic>
        <p:nvPicPr>
          <p:cNvPr id="7" name="Picture 6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A98D4052-B23B-34FC-2347-342DB24B3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074" y="5849541"/>
            <a:ext cx="2003024" cy="694381"/>
          </a:xfrm>
          <a:prstGeom prst="rect">
            <a:avLst/>
          </a:prstGeom>
        </p:spPr>
      </p:pic>
      <p:pic>
        <p:nvPicPr>
          <p:cNvPr id="8" name="Picture 7" descr="A logo with a tree in the middle&#10;&#10;Description automatically generated">
            <a:extLst>
              <a:ext uri="{FF2B5EF4-FFF2-40B4-BE49-F238E27FC236}">
                <a16:creationId xmlns:a16="http://schemas.microsoft.com/office/drawing/2014/main" id="{656CA9C0-CD37-9F74-3A8B-58C474D24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2227" y="5947403"/>
            <a:ext cx="744305" cy="694383"/>
          </a:xfrm>
          <a:prstGeom prst="rect">
            <a:avLst/>
          </a:prstGeom>
        </p:spPr>
      </p:pic>
      <p:pic>
        <p:nvPicPr>
          <p:cNvPr id="4" name="Picture 3" descr="A purple and black logo&#10;&#10;Description automatically generated">
            <a:extLst>
              <a:ext uri="{FF2B5EF4-FFF2-40B4-BE49-F238E27FC236}">
                <a16:creationId xmlns:a16="http://schemas.microsoft.com/office/drawing/2014/main" id="{46A2FF47-2452-402B-C75B-A9778A24EA2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8569738" y="717737"/>
            <a:ext cx="1869639" cy="186963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0420728-0190-10F6-32FB-48FE1DB7E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2557" y="3135638"/>
            <a:ext cx="9144000" cy="1655762"/>
          </a:xfrm>
        </p:spPr>
        <p:txBody>
          <a:bodyPr>
            <a:normAutofit/>
          </a:bodyPr>
          <a:lstStyle/>
          <a:p>
            <a:r>
              <a:rPr lang="en-US" b="1" dirty="0"/>
              <a:t>Luiz Felipe Almeida </a:t>
            </a:r>
            <a:r>
              <a:rPr lang="en-US" dirty="0"/>
              <a:t>- Agronomy</a:t>
            </a:r>
          </a:p>
          <a:p>
            <a:r>
              <a:rPr lang="en-US" b="1" dirty="0"/>
              <a:t>Gustavo Santiago </a:t>
            </a:r>
            <a:r>
              <a:rPr lang="en-US" dirty="0"/>
              <a:t>- Agronomy</a:t>
            </a:r>
          </a:p>
          <a:p>
            <a:r>
              <a:rPr lang="en-US" b="1" dirty="0"/>
              <a:t>Gabriel Hintz </a:t>
            </a:r>
            <a:r>
              <a:rPr lang="en-US" dirty="0"/>
              <a:t>- Agronomy</a:t>
            </a:r>
          </a:p>
          <a:p>
            <a:r>
              <a:rPr lang="en-US" b="1" dirty="0"/>
              <a:t>Carlos Hernandez </a:t>
            </a:r>
            <a:r>
              <a:rPr lang="en-US" dirty="0"/>
              <a:t>- Agronomy</a:t>
            </a:r>
          </a:p>
          <a:p>
            <a:endParaRPr lang="en-US" dirty="0"/>
          </a:p>
        </p:txBody>
      </p:sp>
      <p:pic>
        <p:nvPicPr>
          <p:cNvPr id="6" name="Picture 5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3491B983-B41D-B66A-66DB-93F222F7E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25" y="5633494"/>
            <a:ext cx="2262602" cy="910428"/>
          </a:xfrm>
          <a:prstGeom prst="rect">
            <a:avLst/>
          </a:prstGeom>
        </p:spPr>
      </p:pic>
      <p:pic>
        <p:nvPicPr>
          <p:cNvPr id="11" name="Picture 10" descr="A multicolored square with layers of layers&#10;&#10;Description automatically generated with medium confidence">
            <a:extLst>
              <a:ext uri="{FF2B5EF4-FFF2-40B4-BE49-F238E27FC236}">
                <a16:creationId xmlns:a16="http://schemas.microsoft.com/office/drawing/2014/main" id="{FF31DD80-766A-A969-38E1-5FCC0798E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43422" y="-629323"/>
            <a:ext cx="5519180" cy="4178019"/>
          </a:xfrm>
          <a:prstGeom prst="rect">
            <a:avLst/>
          </a:prstGeom>
        </p:spPr>
      </p:pic>
      <p:pic>
        <p:nvPicPr>
          <p:cNvPr id="17" name="Picture 16" descr="A large irrigation system in a field&#10;&#10;Description automatically generated">
            <a:extLst>
              <a:ext uri="{FF2B5EF4-FFF2-40B4-BE49-F238E27FC236}">
                <a16:creationId xmlns:a16="http://schemas.microsoft.com/office/drawing/2014/main" id="{3A759BF5-3F73-E693-8431-86355DF8BF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82" y="1089832"/>
            <a:ext cx="5319687" cy="4460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Shape 347">
          <a:extLst>
            <a:ext uri="{FF2B5EF4-FFF2-40B4-BE49-F238E27FC236}">
              <a16:creationId xmlns:a16="http://schemas.microsoft.com/office/drawing/2014/main" id="{EB9846AA-2F6D-AFF7-C0A0-14BFD809D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>
            <a:extLst>
              <a:ext uri="{FF2B5EF4-FFF2-40B4-BE49-F238E27FC236}">
                <a16:creationId xmlns:a16="http://schemas.microsoft.com/office/drawing/2014/main" id="{6C9D6EF3-D9FE-92E7-925D-35E488218ED3}"/>
              </a:ext>
            </a:extLst>
          </p:cNvPr>
          <p:cNvSpPr/>
          <p:nvPr/>
        </p:nvSpPr>
        <p:spPr>
          <a:xfrm rot="-1724014">
            <a:off x="8797920" y="-135393"/>
            <a:ext cx="312021" cy="312021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FD62F8-5705-8462-CFF3-73782306A2A3}"/>
              </a:ext>
            </a:extLst>
          </p:cNvPr>
          <p:cNvGrpSpPr/>
          <p:nvPr/>
        </p:nvGrpSpPr>
        <p:grpSpPr>
          <a:xfrm>
            <a:off x="0" y="-138889"/>
            <a:ext cx="9664860" cy="5700885"/>
            <a:chOff x="643134" y="737985"/>
            <a:chExt cx="8778659" cy="5135320"/>
          </a:xfrm>
        </p:grpSpPr>
        <p:pic>
          <p:nvPicPr>
            <p:cNvPr id="16" name="Picture 15" descr="A diagram of a workflow&#10;&#10;Description automatically generated">
              <a:extLst>
                <a:ext uri="{FF2B5EF4-FFF2-40B4-BE49-F238E27FC236}">
                  <a16:creationId xmlns:a16="http://schemas.microsoft.com/office/drawing/2014/main" id="{0EA23D27-4586-CC60-D4A6-818DF32C7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34" y="737985"/>
              <a:ext cx="8778659" cy="5135320"/>
            </a:xfrm>
            <a:prstGeom prst="rect">
              <a:avLst/>
            </a:prstGeom>
          </p:spPr>
        </p:pic>
        <p:pic>
          <p:nvPicPr>
            <p:cNvPr id="17" name="Picture 16" descr="A blue hexagon with white text&#10;&#10;Description automatically generated">
              <a:extLst>
                <a:ext uri="{FF2B5EF4-FFF2-40B4-BE49-F238E27FC236}">
                  <a16:creationId xmlns:a16="http://schemas.microsoft.com/office/drawing/2014/main" id="{89354FC8-1441-D115-07D1-DCA79A95D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212" y="3630535"/>
              <a:ext cx="1421967" cy="710984"/>
            </a:xfrm>
            <a:prstGeom prst="rect">
              <a:avLst/>
            </a:prstGeom>
          </p:spPr>
        </p:pic>
        <p:pic>
          <p:nvPicPr>
            <p:cNvPr id="18" name="Picture 17" descr="A blue and grey logo&#10;&#10;Description automatically generated">
              <a:extLst>
                <a:ext uri="{FF2B5EF4-FFF2-40B4-BE49-F238E27FC236}">
                  <a16:creationId xmlns:a16="http://schemas.microsoft.com/office/drawing/2014/main" id="{3D669818-E474-F5AF-A7F8-AE325C6C7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4691" y="4736223"/>
              <a:ext cx="639399" cy="49553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739D70B-1B58-5C3B-47BB-15215AAB160E}"/>
              </a:ext>
            </a:extLst>
          </p:cNvPr>
          <p:cNvSpPr txBox="1"/>
          <p:nvPr/>
        </p:nvSpPr>
        <p:spPr>
          <a:xfrm>
            <a:off x="4044852" y="5646227"/>
            <a:ext cx="3308919" cy="70788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Oxygen" panose="02000503000000000000" pitchFamily="2" charset="0"/>
              </a:rPr>
              <a:t>What’s next?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528F3B-3060-392C-F978-83E40E50C10E}"/>
              </a:ext>
            </a:extLst>
          </p:cNvPr>
          <p:cNvGrpSpPr/>
          <p:nvPr/>
        </p:nvGrpSpPr>
        <p:grpSpPr>
          <a:xfrm>
            <a:off x="9063084" y="801471"/>
            <a:ext cx="3129858" cy="5128395"/>
            <a:chOff x="9118704" y="3717940"/>
            <a:chExt cx="3129858" cy="512839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057B2D-3ACA-9809-0934-FB8B6C71A6AD}"/>
                </a:ext>
              </a:extLst>
            </p:cNvPr>
            <p:cNvSpPr/>
            <p:nvPr/>
          </p:nvSpPr>
          <p:spPr>
            <a:xfrm>
              <a:off x="10377720" y="7026657"/>
              <a:ext cx="1870842" cy="1819678"/>
            </a:xfrm>
            <a:prstGeom prst="rect">
              <a:avLst/>
            </a:prstGeom>
            <a:solidFill>
              <a:srgbClr val="F2F4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graph of a crop evapotranspiration&#10;&#10;Description automatically generated">
              <a:extLst>
                <a:ext uri="{FF2B5EF4-FFF2-40B4-BE49-F238E27FC236}">
                  <a16:creationId xmlns:a16="http://schemas.microsoft.com/office/drawing/2014/main" id="{0576477B-21CF-3799-07BD-126AFD865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90" r="17142"/>
            <a:stretch/>
          </p:blipFill>
          <p:spPr>
            <a:xfrm>
              <a:off x="9118704" y="3717940"/>
              <a:ext cx="2893671" cy="2526594"/>
            </a:xfrm>
            <a:prstGeom prst="rect">
              <a:avLst/>
            </a:prstGeom>
          </p:spPr>
        </p:pic>
      </p:grpSp>
      <p:pic>
        <p:nvPicPr>
          <p:cNvPr id="5" name="Picture 4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2EEECD4D-02C2-23A9-2F69-ECF2F1F6E3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" t="7746" r="7799" b="7883"/>
          <a:stretch/>
        </p:blipFill>
        <p:spPr>
          <a:xfrm>
            <a:off x="1875089" y="5621810"/>
            <a:ext cx="832922" cy="8288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8A7142-D9B4-7C14-6E11-F079C90C9321}"/>
              </a:ext>
            </a:extLst>
          </p:cNvPr>
          <p:cNvSpPr txBox="1"/>
          <p:nvPr/>
        </p:nvSpPr>
        <p:spPr>
          <a:xfrm>
            <a:off x="189052" y="5619692"/>
            <a:ext cx="17036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442C43"/>
                </a:solidFill>
                <a:latin typeface="Oxygen" panose="02000503000000000000" pitchFamily="2" charset="0"/>
              </a:rPr>
              <a:t>ACCESS </a:t>
            </a:r>
          </a:p>
          <a:p>
            <a:pPr algn="ctr"/>
            <a:r>
              <a:rPr lang="en-US" sz="1600" dirty="0">
                <a:solidFill>
                  <a:srgbClr val="442C43"/>
                </a:solidFill>
                <a:latin typeface="Oxygen" panose="02000503000000000000" pitchFamily="2" charset="0"/>
              </a:rPr>
              <a:t>THE </a:t>
            </a:r>
          </a:p>
          <a:p>
            <a:pPr algn="ctr"/>
            <a:r>
              <a:rPr lang="en-US" sz="1600" dirty="0">
                <a:solidFill>
                  <a:srgbClr val="442C43"/>
                </a:solidFill>
                <a:latin typeface="Oxygen" panose="02000503000000000000" pitchFamily="2" charset="0"/>
              </a:rPr>
              <a:t>DASHBOARD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583378-5A2B-BA38-5BD2-9BE020E581C3}"/>
              </a:ext>
            </a:extLst>
          </p:cNvPr>
          <p:cNvSpPr/>
          <p:nvPr/>
        </p:nvSpPr>
        <p:spPr>
          <a:xfrm>
            <a:off x="311086" y="5561996"/>
            <a:ext cx="2498102" cy="999060"/>
          </a:xfrm>
          <a:prstGeom prst="rect">
            <a:avLst/>
          </a:prstGeom>
          <a:noFill/>
          <a:ln>
            <a:solidFill>
              <a:srgbClr val="442C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graph of soil moisture&#10;&#10;Description automatically generated">
            <a:extLst>
              <a:ext uri="{FF2B5EF4-FFF2-40B4-BE49-F238E27FC236}">
                <a16:creationId xmlns:a16="http://schemas.microsoft.com/office/drawing/2014/main" id="{1F0BFF37-DD47-4CFF-F654-8BC19D36970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0" r="17142"/>
          <a:stretch/>
        </p:blipFill>
        <p:spPr>
          <a:xfrm>
            <a:off x="9148184" y="3529935"/>
            <a:ext cx="2893671" cy="263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4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Intelligent Process Automation (IPA) for Business by Slidesgo">
  <a:themeElements>
    <a:clrScheme name="Simple Light">
      <a:dk1>
        <a:srgbClr val="141414"/>
      </a:dk1>
      <a:lt1>
        <a:srgbClr val="FBFBFB"/>
      </a:lt1>
      <a:dk2>
        <a:srgbClr val="EEF0EB"/>
      </a:dk2>
      <a:lt2>
        <a:srgbClr val="BCB2B0"/>
      </a:lt2>
      <a:accent1>
        <a:srgbClr val="C4B9C8"/>
      </a:accent1>
      <a:accent2>
        <a:srgbClr val="5B3B5A"/>
      </a:accent2>
      <a:accent3>
        <a:srgbClr val="153243"/>
      </a:accent3>
      <a:accent4>
        <a:srgbClr val="284B63"/>
      </a:accent4>
      <a:accent5>
        <a:srgbClr val="AADDE0"/>
      </a:accent5>
      <a:accent6>
        <a:srgbClr val="535353"/>
      </a:accent6>
      <a:hlink>
        <a:srgbClr val="FBFB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31</Words>
  <Application>Microsoft Office PowerPoint</Application>
  <PresentationFormat>Widescreen</PresentationFormat>
  <Paragraphs>11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Aptos</vt:lpstr>
      <vt:lpstr>Arial</vt:lpstr>
      <vt:lpstr>Bahnschrift</vt:lpstr>
      <vt:lpstr>Biome</vt:lpstr>
      <vt:lpstr>Montserrat ExtraBold</vt:lpstr>
      <vt:lpstr>Oxygen</vt:lpstr>
      <vt:lpstr>Intelligent Process Automation (IPA) for Business by Slidesgo</vt:lpstr>
      <vt:lpstr>WILDCAT SQUAD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Andres Patrignani</dc:creator>
  <cp:lastModifiedBy>Luiz Felipe Antunes De Almeida</cp:lastModifiedBy>
  <cp:revision>7</cp:revision>
  <dcterms:created xsi:type="dcterms:W3CDTF">2024-10-23T14:21:43Z</dcterms:created>
  <dcterms:modified xsi:type="dcterms:W3CDTF">2024-11-01T03:16:35Z</dcterms:modified>
</cp:coreProperties>
</file>